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1A28C6-7CD2-41B6-8FBE-F3EA445827DD}" type="datetimeFigureOut">
              <a:rPr lang="en-US" smtClean="0"/>
              <a:t>2/23/2009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E56D2F-6B6D-4CE1-91BF-5A84AC93440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1BF32E-9B4E-4DE0-BD5E-989C8538461E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84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3752B-64BD-4F24-8C41-E01E117AE4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ADA27A5-DD1F-4F47-A1B1-DF8172D8B1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971800" y="1295400"/>
            <a:ext cx="3810000" cy="5334000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 smtClean="0">
                <a:solidFill>
                  <a:srgbClr val="00CC00"/>
                </a:solidFill>
                <a:latin typeface="Comic Sans MS" pitchFamily="66" charset="0"/>
              </a:rPr>
              <a:t>Homework is assigned following recess each day!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smtClean="0">
                <a:solidFill>
                  <a:srgbClr val="66CCFF"/>
                </a:solidFill>
                <a:latin typeface="Comic Sans MS" pitchFamily="66" charset="0"/>
              </a:rPr>
              <a:t>Homework is due the day following each assignment.</a:t>
            </a:r>
            <a:r>
              <a:rPr lang="en-US" sz="1800" smtClean="0">
                <a:latin typeface="Comic Sans MS" pitchFamily="66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smtClean="0">
                <a:solidFill>
                  <a:srgbClr val="9933FF"/>
                </a:solidFill>
                <a:latin typeface="Comic Sans MS" pitchFamily="66" charset="0"/>
              </a:rPr>
              <a:t>Sent home in a purple folder along with notices.</a:t>
            </a:r>
            <a:r>
              <a:rPr lang="en-US" sz="1800" smtClean="0">
                <a:latin typeface="Comic Sans MS" pitchFamily="66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smtClean="0">
                <a:solidFill>
                  <a:srgbClr val="FF0000"/>
                </a:solidFill>
                <a:latin typeface="Comic Sans MS" pitchFamily="66" charset="0"/>
              </a:rPr>
              <a:t>Late Assignment are </a:t>
            </a:r>
            <a:r>
              <a:rPr lang="en-US" sz="1800" u="sng" smtClean="0">
                <a:solidFill>
                  <a:srgbClr val="FF0000"/>
                </a:solidFill>
                <a:latin typeface="Comic Sans MS" pitchFamily="66" charset="0"/>
              </a:rPr>
              <a:t>NOT</a:t>
            </a:r>
            <a:r>
              <a:rPr lang="en-US" sz="1800" smtClean="0">
                <a:solidFill>
                  <a:srgbClr val="FF0000"/>
                </a:solidFill>
                <a:latin typeface="Comic Sans MS" pitchFamily="66" charset="0"/>
              </a:rPr>
              <a:t> accepted.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smtClean="0">
                <a:latin typeface="Comic Sans MS" pitchFamily="66" charset="0"/>
              </a:rPr>
              <a:t>A zero will be recorded unless excused from the teacher.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smtClean="0">
                <a:solidFill>
                  <a:srgbClr val="FF9900"/>
                </a:solidFill>
                <a:latin typeface="Comic Sans MS" pitchFamily="66" charset="0"/>
              </a:rPr>
              <a:t>Required to complete a Responsibility Journal during recess and complete the assignment for practice.</a:t>
            </a:r>
            <a:r>
              <a:rPr lang="en-US" sz="1800" smtClean="0">
                <a:latin typeface="Comic Sans MS" pitchFamily="66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smtClean="0">
                <a:solidFill>
                  <a:srgbClr val="660066"/>
                </a:solidFill>
                <a:latin typeface="Comic Sans MS" pitchFamily="66" charset="0"/>
              </a:rPr>
              <a:t>Homework is given for reinforcement of skills.</a:t>
            </a:r>
            <a:r>
              <a:rPr lang="en-US" sz="1800" smtClean="0">
                <a:latin typeface="Comic Sans MS" pitchFamily="66" charset="0"/>
              </a:rPr>
              <a:t>  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smtClean="0">
                <a:solidFill>
                  <a:srgbClr val="FF3399"/>
                </a:solidFill>
                <a:latin typeface="Comic Sans MS" pitchFamily="66" charset="0"/>
              </a:rPr>
              <a:t>Some long-term projects may be worked on over weekend.</a:t>
            </a:r>
            <a:r>
              <a:rPr lang="en-US" sz="1800" smtClean="0">
                <a:latin typeface="Comic Sans MS" pitchFamily="66" charset="0"/>
              </a:rPr>
              <a:t>  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smtClean="0">
                <a:solidFill>
                  <a:srgbClr val="00FFFF"/>
                </a:solidFill>
                <a:latin typeface="Comic Sans MS" pitchFamily="66" charset="0"/>
              </a:rPr>
              <a:t>It is very important to establish routines for completing homework.</a:t>
            </a:r>
            <a:r>
              <a:rPr lang="en-US" sz="1600" smtClean="0">
                <a:solidFill>
                  <a:srgbClr val="00FFFF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3429000" y="381000"/>
            <a:ext cx="2590800" cy="8382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53882" dir="2700000" algn="ctr" rotWithShape="0">
                    <a:srgbClr val="C0C0C0"/>
                  </a:outerShdw>
                </a:effectLst>
                <a:latin typeface="Snap ITC"/>
              </a:rPr>
              <a:t>Homework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90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Homework Planner with policy 08</dc:title>
  <dc:creator>marybethobrien</dc:creator>
  <dc:description/>
  <cp:lastModifiedBy>marybethobrien</cp:lastModifiedBy>
  <cp:revision>31</cp:revision>
  <dcterms:created xsi:type="dcterms:W3CDTF">2008-09-18T22:21:58Z</dcterms:created>
  <dcterms:modified xsi:type="dcterms:W3CDTF">2009-02-23T22:50:59Z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Homework Planner with policy 08</vt:lpwstr>
  </property>
  <property fmtid="{D5CDD505-2E9C-101B-9397-08002B2CF9AE}" pid="3" name="SlideDescription">
    <vt:lpwstr/>
  </property>
</Properties>
</file>